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7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30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48A25-C444-4EDC-9793-E68AF3951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9F5ADD-F9DE-4745-A07F-9B94BE4F47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016039-8E6A-4C18-8CE8-5CC9701ED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2E81-B433-4150-BC17-3C1704640391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EF98D-3020-4076-BCB7-FB809F881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E8B1A-9C39-4DAC-B7BE-4CAA9EC90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9007-6138-4489-8314-6F0A4DEA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3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12431-677C-4F63-8C13-0F7D139F4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C65B49-46EE-46DD-9BB9-ED113C51F1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2885F-6109-4F46-9A06-1F4690CEF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2E81-B433-4150-BC17-3C1704640391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AB945-1D7E-41AF-9A68-5C01460F3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EF72C-7EBB-466D-BFEE-9A10041E4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9007-6138-4489-8314-6F0A4DEA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372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A456A4-30ED-40F4-9794-EDA486A986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F144E-278D-49ED-AA32-656214FA70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FB4B6-60E6-4D8B-B8A5-408D7DD0B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2E81-B433-4150-BC17-3C1704640391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BBEF7-9CDA-4B06-B014-F4F2F868B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95964-6707-4A64-AC59-E764F8CD0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9007-6138-4489-8314-6F0A4DEA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79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021E9-40F7-4B91-92BC-1C62F89F8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F18CE-30FE-4F18-804F-7DAB7A6A8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0B5E8-65EB-43F5-9667-183A343C7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AB82E81-B433-4150-BC17-3C1704640391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99477-4AC4-4DD7-9AB7-B67C5C06A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5240C-E9FC-489E-B9A0-B992C938D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E569007-6138-4489-8314-6F0A4DEA5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345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F4030-16B2-4B4C-A75B-CA65D6153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B4974-75B9-4590-9891-6B7B14FD8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188C0B-35B9-4BE8-9F69-181A811A2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2E81-B433-4150-BC17-3C1704640391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65A299-BBA9-43BB-8140-A1D2CCAA4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50BAD-49F4-4D11-AF48-AFDA53D1F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9007-6138-4489-8314-6F0A4DEA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6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BE4C9-5D8B-48BF-844B-6C6124AF2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A25DA-9586-4BA3-B2DF-383119A0E3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4F4FA2-4033-42C3-B934-4BFDF6E91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8818B6-9C31-437C-B7ED-4255C54AB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2E81-B433-4150-BC17-3C1704640391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0A6F70-9D97-4CB6-BFB2-1909A0C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42BC9D-993C-4CF0-BDB7-342C9472F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9007-6138-4489-8314-6F0A4DEA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7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A9661-5F7E-41BC-9385-0680BDDD8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9C3BB8-4AB1-48E8-9C34-39A1D9774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5215F2-90D8-48A0-B321-415E6C8E4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6B7FE-D56A-4AD4-9324-C24A71A4B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3C60C4-0BD7-403B-9896-DE47565EFF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C3C1D6-8E8B-408D-A2E2-342942683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2E81-B433-4150-BC17-3C1704640391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63960F-C3B6-439A-926C-01CD20E9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4B8564-A957-4425-82D0-75425125A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9007-6138-4489-8314-6F0A4DEA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4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FCCA2-B2BF-456D-A4B5-BBF1C7CFB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34E6CA-4A87-431A-A0DC-8B4E310BB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2E81-B433-4150-BC17-3C1704640391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B1034-9919-418E-B5C1-D250D5FAC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4BA3DE-EB3B-4155-ABD4-4E847A865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9007-6138-4489-8314-6F0A4DEA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5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B8C5D-7FB6-4284-91DD-E0F366BF6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2E81-B433-4150-BC17-3C1704640391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4C9420-F003-4E25-A069-96203C977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FFEB1-4DF1-432E-8B1F-D320380E8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9007-6138-4489-8314-6F0A4DEA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868E9-F902-49CF-BCE4-63A1026D2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C5460-FEF3-408E-9F22-A0906417C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3F099A-418C-4F6E-98A6-6CDB3CBFDC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96238A-2464-4B36-9C42-BF459D706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2E81-B433-4150-BC17-3C1704640391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77FD41-D0D5-4B4F-B8BF-EE44A2EAE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291365-43C7-4C26-9784-CC652F150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9007-6138-4489-8314-6F0A4DEA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2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A61BC-C14D-49EA-AC29-5FA6AD0AD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32F9B3-49F6-4AB0-8F9C-C795F76712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E95835-62CD-40B5-A0EE-8C65DBB234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98510-0833-4003-BB53-7AC15BDFA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2E81-B433-4150-BC17-3C1704640391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FE8711-FED5-4350-9C59-BF018E079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A2E5B-03F5-4D21-9AB2-FECBC956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9007-6138-4489-8314-6F0A4DEA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4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CCA036-3997-4C6A-A2DC-57EAC2AB6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AE20E3-CDE4-4999-A790-267768CAD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8593F-23E6-42AF-B306-AF11231C96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82E81-B433-4150-BC17-3C1704640391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AC524-B2B7-46A2-A5BE-E36431F42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68263-2E9F-4D87-BB6C-E3AB544FE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69007-6138-4489-8314-6F0A4DEA5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471EA-42C2-4928-A049-4D1A5B56A0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Introduction, Part V:</a:t>
            </a:r>
            <a:br>
              <a:rPr lang="en-US" dirty="0"/>
            </a:br>
            <a:r>
              <a:rPr lang="en-US" dirty="0"/>
              <a:t>Film and Emotion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D722EC-B8C8-4C9A-803D-E277612FA8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</a:t>
            </a:r>
          </a:p>
          <a:p>
            <a:r>
              <a:rPr lang="en-US" dirty="0" err="1"/>
              <a:t>Jinhee</a:t>
            </a:r>
            <a:r>
              <a:rPr lang="en-US" dirty="0"/>
              <a:t> Choi</a:t>
            </a:r>
          </a:p>
        </p:txBody>
      </p:sp>
    </p:spTree>
    <p:extLst>
      <p:ext uri="{BB962C8B-B14F-4D97-AF65-F5344CB8AC3E}">
        <p14:creationId xmlns:p14="http://schemas.microsoft.com/office/powerpoint/2010/main" val="158245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xt&#10;&#10;Description automatically generated">
            <a:extLst>
              <a:ext uri="{FF2B5EF4-FFF2-40B4-BE49-F238E27FC236}">
                <a16:creationId xmlns:a16="http://schemas.microsoft.com/office/drawing/2014/main" id="{A86F9B0F-4B4C-AF48-D168-76FC02EA5BE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808" y="1411090"/>
            <a:ext cx="9630383" cy="441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175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aper&#10;&#10;Description automatically generated">
            <a:extLst>
              <a:ext uri="{FF2B5EF4-FFF2-40B4-BE49-F238E27FC236}">
                <a16:creationId xmlns:a16="http://schemas.microsoft.com/office/drawing/2014/main" id="{F0535142-641D-8916-76EF-30E27B8B330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64" y="529979"/>
            <a:ext cx="9483291" cy="595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563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xt&#10;&#10;Description automatically generated">
            <a:extLst>
              <a:ext uri="{FF2B5EF4-FFF2-40B4-BE49-F238E27FC236}">
                <a16:creationId xmlns:a16="http://schemas.microsoft.com/office/drawing/2014/main" id="{BBF2CBC5-D50D-0D0C-A78F-E2C6DBDA18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449" y="1940299"/>
            <a:ext cx="9755198" cy="257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74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xt&#10;&#10;Description automatically generated">
            <a:extLst>
              <a:ext uri="{FF2B5EF4-FFF2-40B4-BE49-F238E27FC236}">
                <a16:creationId xmlns:a16="http://schemas.microsoft.com/office/drawing/2014/main" id="{78045CBD-1852-4AF0-5C74-99CBF8941D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17" y="1588770"/>
            <a:ext cx="9137765" cy="368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17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text&#10;&#10;Description automatically generated">
            <a:extLst>
              <a:ext uri="{FF2B5EF4-FFF2-40B4-BE49-F238E27FC236}">
                <a16:creationId xmlns:a16="http://schemas.microsoft.com/office/drawing/2014/main" id="{AE96CB95-BBEB-836B-FDFC-08D7F4FB07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745" y="880849"/>
            <a:ext cx="9172510" cy="509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78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BD87E91-3DB5-CDE6-CE20-CF9E1011ABA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671" y="1454542"/>
            <a:ext cx="9472657" cy="394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97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xt&#10;&#10;Description automatically generated">
            <a:extLst>
              <a:ext uri="{FF2B5EF4-FFF2-40B4-BE49-F238E27FC236}">
                <a16:creationId xmlns:a16="http://schemas.microsoft.com/office/drawing/2014/main" id="{70846888-528B-9EF3-A250-0CEE455E0F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37" y="820453"/>
            <a:ext cx="9447925" cy="521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5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6163C915-9999-337F-EEAD-2D8411E1A1F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605" y="1635633"/>
            <a:ext cx="9388789" cy="316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21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xt&#10;&#10;Description automatically generated">
            <a:extLst>
              <a:ext uri="{FF2B5EF4-FFF2-40B4-BE49-F238E27FC236}">
                <a16:creationId xmlns:a16="http://schemas.microsoft.com/office/drawing/2014/main" id="{8CC574D0-6587-53A6-F24F-115EA64B103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61" y="998102"/>
            <a:ext cx="9284677" cy="486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333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F0D7EAB-4C27-8F5D-39A6-5EDB7C284F0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456" y="666843"/>
            <a:ext cx="9755087" cy="55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63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862E7255-E061-2EA1-4C0E-6CF0D650FA2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58" y="1167160"/>
            <a:ext cx="9536151" cy="402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975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ext on a page&#10;&#10;Description automatically generated">
            <a:extLst>
              <a:ext uri="{FF2B5EF4-FFF2-40B4-BE49-F238E27FC236}">
                <a16:creationId xmlns:a16="http://schemas.microsoft.com/office/drawing/2014/main" id="{F84F74A0-35E5-1999-5745-621F471EDE2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212" y="1569437"/>
            <a:ext cx="9585576" cy="371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780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Description automatically generated">
            <a:extLst>
              <a:ext uri="{FF2B5EF4-FFF2-40B4-BE49-F238E27FC236}">
                <a16:creationId xmlns:a16="http://schemas.microsoft.com/office/drawing/2014/main" id="{E7BBFBD1-8018-B6C5-001A-289BC295C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473" y="69273"/>
            <a:ext cx="8673112" cy="678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60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9EEEBB5-9B44-046B-5DA8-A4A554BFACC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692" y="2333601"/>
            <a:ext cx="5230368" cy="102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10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text&#10;&#10;Description automatically generated">
            <a:extLst>
              <a:ext uri="{FF2B5EF4-FFF2-40B4-BE49-F238E27FC236}">
                <a16:creationId xmlns:a16="http://schemas.microsoft.com/office/drawing/2014/main" id="{0C7A3EE5-7899-1B64-3870-EF1EA96D35D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923" y="1560124"/>
            <a:ext cx="9360745" cy="413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66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xt&#10;&#10;Description automatically generated">
            <a:extLst>
              <a:ext uri="{FF2B5EF4-FFF2-40B4-BE49-F238E27FC236}">
                <a16:creationId xmlns:a16="http://schemas.microsoft.com/office/drawing/2014/main" id="{C319E5B1-4589-5729-4873-65CF095748B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820" y="2002934"/>
            <a:ext cx="9817314" cy="285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478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ext&#10;&#10;Description automatically generated">
            <a:extLst>
              <a:ext uri="{FF2B5EF4-FFF2-40B4-BE49-F238E27FC236}">
                <a16:creationId xmlns:a16="http://schemas.microsoft.com/office/drawing/2014/main" id="{E5BB01D5-C9BD-EF43-2306-93254183437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961" y="769958"/>
            <a:ext cx="9190078" cy="531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25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text&#10;&#10;Description automatically generated">
            <a:extLst>
              <a:ext uri="{FF2B5EF4-FFF2-40B4-BE49-F238E27FC236}">
                <a16:creationId xmlns:a16="http://schemas.microsoft.com/office/drawing/2014/main" id="{6E057819-4EC3-FC6F-A9AB-F37927B4234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009" y="1816736"/>
            <a:ext cx="9551981" cy="322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95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A5CC3E12-87AB-122B-307E-A81E48D414C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065" y="1200424"/>
            <a:ext cx="9653870" cy="445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58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Description automatically generated">
            <a:extLst>
              <a:ext uri="{FF2B5EF4-FFF2-40B4-BE49-F238E27FC236}">
                <a16:creationId xmlns:a16="http://schemas.microsoft.com/office/drawing/2014/main" id="{121120C6-4D90-5516-DE32-FE94ECBD340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989" y="1277499"/>
            <a:ext cx="9802022" cy="430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31351"/>
      </p:ext>
    </p:extLst>
  </p:cSld>
  <p:clrMapOvr>
    <a:masterClrMapping/>
  </p:clrMapOvr>
</p:sld>
</file>

<file path=ppt/theme/theme1.xml><?xml version="1.0" encoding="utf-8"?>
<a:theme xmlns:a="http://schemas.openxmlformats.org/drawingml/2006/main" name="Jason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8</Words>
  <Application>Microsoft Office PowerPoint</Application>
  <PresentationFormat>Widescreen</PresentationFormat>
  <Paragraphs>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Jason Slide Master</vt:lpstr>
      <vt:lpstr>Introduction, Part V: Film and Emotion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“Horror and Mood”</dc:title>
  <dc:creator>Jason Potter</dc:creator>
  <cp:lastModifiedBy>Jason Potter</cp:lastModifiedBy>
  <cp:revision>140</cp:revision>
  <dcterms:created xsi:type="dcterms:W3CDTF">2022-10-17T13:18:15Z</dcterms:created>
  <dcterms:modified xsi:type="dcterms:W3CDTF">2025-10-05T19:15:57Z</dcterms:modified>
</cp:coreProperties>
</file>